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9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542" y="96"/>
      </p:cViewPr>
      <p:guideLst>
        <p:guide orient="horz" pos="1661"/>
        <p:guide pos="2880"/>
        <p:guide orient="horz" pos="19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3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44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71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71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57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60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0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45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26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40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object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52"/>
            <p:cNvSpPr/>
            <p:nvPr/>
          </p:nvSpPr>
          <p:spPr>
            <a:xfrm>
              <a:off x="6001512" y="6464808"/>
              <a:ext cx="2988564" cy="283464"/>
            </a:xfrm>
            <a:custGeom>
              <a:avLst/>
              <a:gdLst/>
              <a:ahLst/>
              <a:cxnLst/>
              <a:rect l="l" t="t" r="r" b="b"/>
              <a:pathLst>
                <a:path w="2988564" h="283463">
                  <a:moveTo>
                    <a:pt x="0" y="283463"/>
                  </a:moveTo>
                  <a:lnTo>
                    <a:pt x="2988564" y="283463"/>
                  </a:lnTo>
                  <a:lnTo>
                    <a:pt x="2988564" y="0"/>
                  </a:lnTo>
                  <a:lnTo>
                    <a:pt x="0" y="0"/>
                  </a:lnTo>
                  <a:lnTo>
                    <a:pt x="0" y="283463"/>
                  </a:lnTo>
                  <a:close/>
                </a:path>
              </a:pathLst>
            </a:custGeom>
            <a:solidFill>
              <a:srgbClr val="86878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6F6E-877C-4700-89B1-A19346F4C306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5A5AE-41EB-417D-9168-8E8CA2BA328B}" type="slidenum">
              <a:rPr lang="es-MX" smtClean="0"/>
              <a:t>‹Nº›</a:t>
            </a:fld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08" y="365126"/>
            <a:ext cx="3953192" cy="60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16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de flecha 1">
            <a:extLst>
              <a:ext uri="{FF2B5EF4-FFF2-40B4-BE49-F238E27FC236}">
                <a16:creationId xmlns:a16="http://schemas.microsoft.com/office/drawing/2014/main" id="{F4847478-0FAD-44F1-BB30-2047241EBBD6}"/>
              </a:ext>
            </a:extLst>
          </p:cNvPr>
          <p:cNvCxnSpPr>
            <a:cxnSpLocks/>
          </p:cNvCxnSpPr>
          <p:nvPr/>
        </p:nvCxnSpPr>
        <p:spPr>
          <a:xfrm>
            <a:off x="4934906" y="2775536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E4A36DF8-3F3A-471F-95B4-0120D3DA3E25}"/>
              </a:ext>
            </a:extLst>
          </p:cNvPr>
          <p:cNvCxnSpPr>
            <a:cxnSpLocks/>
          </p:cNvCxnSpPr>
          <p:nvPr/>
        </p:nvCxnSpPr>
        <p:spPr>
          <a:xfrm>
            <a:off x="2078376" y="5988482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E12B03CA-B0D2-4136-A6D8-8488E7346059}"/>
              </a:ext>
            </a:extLst>
          </p:cNvPr>
          <p:cNvCxnSpPr>
            <a:cxnSpLocks/>
          </p:cNvCxnSpPr>
          <p:nvPr/>
        </p:nvCxnSpPr>
        <p:spPr>
          <a:xfrm rot="16200000">
            <a:off x="2951007" y="5292593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a 40">
            <a:extLst>
              <a:ext uri="{FF2B5EF4-FFF2-40B4-BE49-F238E27FC236}">
                <a16:creationId xmlns:a16="http://schemas.microsoft.com/office/drawing/2014/main" id="{448C5A2B-6D26-4CA7-BA42-AB71EC8DF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96621"/>
              </p:ext>
            </p:extLst>
          </p:nvPr>
        </p:nvGraphicFramePr>
        <p:xfrm>
          <a:off x="2911782" y="1030809"/>
          <a:ext cx="3656286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649924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1/1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  <p:sp>
        <p:nvSpPr>
          <p:cNvPr id="6" name="Diagrama de flujo: conector fuera de página 5">
            <a:extLst>
              <a:ext uri="{FF2B5EF4-FFF2-40B4-BE49-F238E27FC236}">
                <a16:creationId xmlns:a16="http://schemas.microsoft.com/office/drawing/2014/main" id="{6BC3F4C3-7353-4D47-A622-E84C1352E5B5}"/>
              </a:ext>
            </a:extLst>
          </p:cNvPr>
          <p:cNvSpPr/>
          <p:nvPr/>
        </p:nvSpPr>
        <p:spPr>
          <a:xfrm>
            <a:off x="4466002" y="3990307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ysClr val="windowText" lastClr="000000"/>
                </a:solidFill>
                <a:latin typeface="Panton" panose="00000500000000000000"/>
              </a:rPr>
              <a:t>1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8957DEF-672A-4C54-9F28-90624EB0A8C5}"/>
              </a:ext>
            </a:extLst>
          </p:cNvPr>
          <p:cNvCxnSpPr>
            <a:cxnSpLocks/>
          </p:cNvCxnSpPr>
          <p:nvPr/>
        </p:nvCxnSpPr>
        <p:spPr>
          <a:xfrm rot="10800000" flipH="1">
            <a:off x="4721932" y="5393195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B419859-047E-4F97-8FDC-E45BBE7AED4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10381" y="3639906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grama de flujo: conector 9">
            <a:extLst>
              <a:ext uri="{FF2B5EF4-FFF2-40B4-BE49-F238E27FC236}">
                <a16:creationId xmlns:a16="http://schemas.microsoft.com/office/drawing/2014/main" id="{3BA8EB0F-8D28-4E9C-A3F1-1E48F2202F4D}"/>
              </a:ext>
            </a:extLst>
          </p:cNvPr>
          <p:cNvSpPr/>
          <p:nvPr/>
        </p:nvSpPr>
        <p:spPr>
          <a:xfrm>
            <a:off x="4791944" y="2505298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10" name="Diagrama de flujo: conector fuera de página 11">
            <a:extLst>
              <a:ext uri="{FF2B5EF4-FFF2-40B4-BE49-F238E27FC236}">
                <a16:creationId xmlns:a16="http://schemas.microsoft.com/office/drawing/2014/main" id="{E429E82F-E458-46BF-8BC8-C5E3855077C6}"/>
              </a:ext>
            </a:extLst>
          </p:cNvPr>
          <p:cNvSpPr/>
          <p:nvPr/>
        </p:nvSpPr>
        <p:spPr>
          <a:xfrm>
            <a:off x="5104179" y="3664724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1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D3326F9-6C51-40E5-B42E-453CEB00AEAE}"/>
              </a:ext>
            </a:extLst>
          </p:cNvPr>
          <p:cNvCxnSpPr>
            <a:cxnSpLocks/>
          </p:cNvCxnSpPr>
          <p:nvPr/>
        </p:nvCxnSpPr>
        <p:spPr>
          <a:xfrm>
            <a:off x="5248558" y="3925795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agrama de flujo: preparación 14">
            <a:extLst>
              <a:ext uri="{FF2B5EF4-FFF2-40B4-BE49-F238E27FC236}">
                <a16:creationId xmlns:a16="http://schemas.microsoft.com/office/drawing/2014/main" id="{8DD17338-919C-4010-8A45-FAB13474BE9E}"/>
              </a:ext>
            </a:extLst>
          </p:cNvPr>
          <p:cNvSpPr/>
          <p:nvPr/>
        </p:nvSpPr>
        <p:spPr>
          <a:xfrm>
            <a:off x="7148091" y="3170742"/>
            <a:ext cx="1486340" cy="597813"/>
          </a:xfrm>
          <a:prstGeom prst="flowChartPrepara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latin typeface="Panton" panose="00000500000000000000" pitchFamily="50" charset="0"/>
              </a:rPr>
              <a:t>Conecta con </a:t>
            </a:r>
            <a:r>
              <a:rPr lang="es-MX" sz="800" b="1" dirty="0" smtClean="0">
                <a:solidFill>
                  <a:schemeClr val="tx1"/>
                </a:solidFill>
                <a:latin typeface="Panton" panose="00000500000000000000" pitchFamily="50" charset="0"/>
              </a:rPr>
              <a:t>procedimiento</a:t>
            </a:r>
            <a:endParaRPr lang="es-MX" sz="8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27ECAEF-B481-451D-A257-EFFEC4814A20}"/>
              </a:ext>
            </a:extLst>
          </p:cNvPr>
          <p:cNvSpPr txBox="1"/>
          <p:nvPr/>
        </p:nvSpPr>
        <p:spPr>
          <a:xfrm>
            <a:off x="4587616" y="1931994"/>
            <a:ext cx="693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Conector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33FCE5D-0E48-469A-87F2-746DE3E3E3EB}"/>
              </a:ext>
            </a:extLst>
          </p:cNvPr>
          <p:cNvSpPr txBox="1"/>
          <p:nvPr/>
        </p:nvSpPr>
        <p:spPr>
          <a:xfrm>
            <a:off x="4395816" y="3177106"/>
            <a:ext cx="10947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Conector de página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57067F0C-A000-485E-9731-D087CB913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917" y="2142972"/>
            <a:ext cx="274344" cy="274344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BFF9B5A-7292-4F46-98E2-FAA04D2E5F7B}"/>
              </a:ext>
            </a:extLst>
          </p:cNvPr>
          <p:cNvSpPr txBox="1"/>
          <p:nvPr/>
        </p:nvSpPr>
        <p:spPr>
          <a:xfrm>
            <a:off x="7323988" y="1885399"/>
            <a:ext cx="837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Pasa </a:t>
            </a:r>
            <a:r>
              <a:rPr lang="es-MX" sz="800" b="1" dirty="0" smtClean="0">
                <a:latin typeface="Panton" panose="00000500000000000000" pitchFamily="50" charset="0"/>
              </a:rPr>
              <a:t>de </a:t>
            </a:r>
            <a:r>
              <a:rPr lang="es-MX" sz="800" b="1" dirty="0">
                <a:latin typeface="Panton" panose="00000500000000000000" pitchFamily="50" charset="0"/>
              </a:rPr>
              <a:t>tiempo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671FB4F3-5140-43D4-9B34-14F44EF7AE10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57991" y="5734377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4E60A99-7CB2-42F7-8EFB-EACF2AE4968C}"/>
              </a:ext>
            </a:extLst>
          </p:cNvPr>
          <p:cNvCxnSpPr>
            <a:cxnSpLocks/>
          </p:cNvCxnSpPr>
          <p:nvPr/>
        </p:nvCxnSpPr>
        <p:spPr>
          <a:xfrm rot="5400000" flipH="1">
            <a:off x="4957991" y="5102393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6F68EDDC-D557-4FE5-9219-D07170BD6148}"/>
              </a:ext>
            </a:extLst>
          </p:cNvPr>
          <p:cNvCxnSpPr>
            <a:cxnSpLocks/>
          </p:cNvCxnSpPr>
          <p:nvPr/>
        </p:nvCxnSpPr>
        <p:spPr>
          <a:xfrm flipH="1">
            <a:off x="5208715" y="5450717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2C5950D-B958-491B-BD9C-05C23E859874}"/>
              </a:ext>
            </a:extLst>
          </p:cNvPr>
          <p:cNvSpPr txBox="1"/>
          <p:nvPr/>
        </p:nvSpPr>
        <p:spPr>
          <a:xfrm>
            <a:off x="4372566" y="4888664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Dirección de flujo</a:t>
            </a:r>
          </a:p>
        </p:txBody>
      </p:sp>
      <p:sp>
        <p:nvSpPr>
          <p:cNvPr id="21" name="Diagrama de flujo: decisión 24">
            <a:extLst>
              <a:ext uri="{FF2B5EF4-FFF2-40B4-BE49-F238E27FC236}">
                <a16:creationId xmlns:a16="http://schemas.microsoft.com/office/drawing/2014/main" id="{5EA0E91F-7A56-4640-B9BA-2F4FBF7ED3EB}"/>
              </a:ext>
            </a:extLst>
          </p:cNvPr>
          <p:cNvSpPr/>
          <p:nvPr/>
        </p:nvSpPr>
        <p:spPr>
          <a:xfrm>
            <a:off x="1340409" y="4862826"/>
            <a:ext cx="1476263" cy="113853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ABCDEFGHIJKLMNOPQRSTUVWXYZ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72C2AA5-4753-457A-8A8F-2A05DBDC420C}"/>
              </a:ext>
            </a:extLst>
          </p:cNvPr>
          <p:cNvSpPr txBox="1"/>
          <p:nvPr/>
        </p:nvSpPr>
        <p:spPr>
          <a:xfrm>
            <a:off x="1487085" y="4543132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Decisión o alternativa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015086F-C02B-4CE3-9B95-8A7FFCAA7F2B}"/>
              </a:ext>
            </a:extLst>
          </p:cNvPr>
          <p:cNvGrpSpPr/>
          <p:nvPr/>
        </p:nvGrpSpPr>
        <p:grpSpPr>
          <a:xfrm>
            <a:off x="1345609" y="3277930"/>
            <a:ext cx="1479076" cy="1088105"/>
            <a:chOff x="1345609" y="3414666"/>
            <a:chExt cx="1479076" cy="1088105"/>
          </a:xfrm>
        </p:grpSpPr>
        <p:grpSp>
          <p:nvGrpSpPr>
            <p:cNvPr id="24" name="Grupo 23">
              <a:extLst>
                <a:ext uri="{FF2B5EF4-FFF2-40B4-BE49-F238E27FC236}">
                  <a16:creationId xmlns:a16="http://schemas.microsoft.com/office/drawing/2014/main" id="{168A01DC-7B15-4B0A-98FA-939002835734}"/>
                </a:ext>
              </a:extLst>
            </p:cNvPr>
            <p:cNvGrpSpPr/>
            <p:nvPr/>
          </p:nvGrpSpPr>
          <p:grpSpPr>
            <a:xfrm>
              <a:off x="1345609" y="3414666"/>
              <a:ext cx="1479076" cy="1088105"/>
              <a:chOff x="6633437" y="481886"/>
              <a:chExt cx="1479076" cy="1088105"/>
            </a:xfrm>
          </p:grpSpPr>
          <p:sp>
            <p:nvSpPr>
              <p:cNvPr id="26" name="Rectángulo: esquinas redondeadas 29">
                <a:extLst>
                  <a:ext uri="{FF2B5EF4-FFF2-40B4-BE49-F238E27FC236}">
                    <a16:creationId xmlns:a16="http://schemas.microsoft.com/office/drawing/2014/main" id="{E72728E8-116F-452C-BBCD-E5957DA53ED4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7" name="Rectángulo: esquinas redondeadas 30">
                <a:extLst>
                  <a:ext uri="{FF2B5EF4-FFF2-40B4-BE49-F238E27FC236}">
                    <a16:creationId xmlns:a16="http://schemas.microsoft.com/office/drawing/2014/main" id="{6730AE38-6EC2-446A-B6D9-D9A999711E9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C19788C3-E72E-4845-8B8B-21628DD54642}"/>
                </a:ext>
              </a:extLst>
            </p:cNvPr>
            <p:cNvSpPr txBox="1"/>
            <p:nvPr/>
          </p:nvSpPr>
          <p:spPr>
            <a:xfrm>
              <a:off x="1536015" y="3436255"/>
              <a:ext cx="10871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#</a:t>
              </a:r>
            </a:p>
          </p:txBody>
        </p: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D21ABF1-D68F-4DF3-BE83-FA931E7A0D61}"/>
              </a:ext>
            </a:extLst>
          </p:cNvPr>
          <p:cNvSpPr txBox="1"/>
          <p:nvPr/>
        </p:nvSpPr>
        <p:spPr>
          <a:xfrm>
            <a:off x="1435919" y="2953953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Cuadro de actividad</a:t>
            </a:r>
          </a:p>
        </p:txBody>
      </p:sp>
      <p:sp>
        <p:nvSpPr>
          <p:cNvPr id="29" name="Diagrama de flujo: terminador 32">
            <a:extLst>
              <a:ext uri="{FF2B5EF4-FFF2-40B4-BE49-F238E27FC236}">
                <a16:creationId xmlns:a16="http://schemas.microsoft.com/office/drawing/2014/main" id="{0A8EBB23-D4CE-4235-BDE8-34EB9CF95D83}"/>
              </a:ext>
            </a:extLst>
          </p:cNvPr>
          <p:cNvSpPr/>
          <p:nvPr/>
        </p:nvSpPr>
        <p:spPr>
          <a:xfrm>
            <a:off x="1573252" y="1962666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INICIO</a:t>
            </a:r>
          </a:p>
        </p:txBody>
      </p:sp>
      <p:sp>
        <p:nvSpPr>
          <p:cNvPr id="30" name="Diagrama de flujo: terminador 34">
            <a:extLst>
              <a:ext uri="{FF2B5EF4-FFF2-40B4-BE49-F238E27FC236}">
                <a16:creationId xmlns:a16="http://schemas.microsoft.com/office/drawing/2014/main" id="{8F1F9F14-04E6-4DE5-9CBE-DCC7CF0FF6D3}"/>
              </a:ext>
            </a:extLst>
          </p:cNvPr>
          <p:cNvSpPr/>
          <p:nvPr/>
        </p:nvSpPr>
        <p:spPr>
          <a:xfrm>
            <a:off x="1549734" y="2510150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FIN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5D620C1-E7F9-4306-A795-3510BA099F59}"/>
              </a:ext>
            </a:extLst>
          </p:cNvPr>
          <p:cNvSpPr txBox="1"/>
          <p:nvPr/>
        </p:nvSpPr>
        <p:spPr>
          <a:xfrm>
            <a:off x="1596769" y="1700172"/>
            <a:ext cx="916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Inicio/Fin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B61578B2-AA0D-413C-8EF5-67A65AF9B62C}"/>
              </a:ext>
            </a:extLst>
          </p:cNvPr>
          <p:cNvCxnSpPr>
            <a:cxnSpLocks/>
          </p:cNvCxnSpPr>
          <p:nvPr/>
        </p:nvCxnSpPr>
        <p:spPr>
          <a:xfrm rot="5400000">
            <a:off x="4651143" y="2486732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BA6BBBBE-FD32-40B1-8023-812832426BA6}"/>
              </a:ext>
            </a:extLst>
          </p:cNvPr>
          <p:cNvCxnSpPr>
            <a:cxnSpLocks/>
          </p:cNvCxnSpPr>
          <p:nvPr/>
        </p:nvCxnSpPr>
        <p:spPr>
          <a:xfrm rot="16200000">
            <a:off x="5218619" y="2511681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BA283DEA-252F-4809-AD41-B63C456DAB51}"/>
              </a:ext>
            </a:extLst>
          </p:cNvPr>
          <p:cNvCxnSpPr>
            <a:cxnSpLocks/>
          </p:cNvCxnSpPr>
          <p:nvPr/>
        </p:nvCxnSpPr>
        <p:spPr>
          <a:xfrm>
            <a:off x="4934906" y="2220628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CBF0CBDE-160F-4168-B8A9-374A0AAB08D3}"/>
              </a:ext>
            </a:extLst>
          </p:cNvPr>
          <p:cNvSpPr/>
          <p:nvPr/>
        </p:nvSpPr>
        <p:spPr>
          <a:xfrm>
            <a:off x="2723223" y="5089170"/>
            <a:ext cx="399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F9E1CD70-29B1-4D7F-BA6F-5B8623CE85EE}"/>
              </a:ext>
            </a:extLst>
          </p:cNvPr>
          <p:cNvSpPr/>
          <p:nvPr/>
        </p:nvSpPr>
        <p:spPr>
          <a:xfrm>
            <a:off x="2113414" y="5951722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320262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a 2">
            <a:extLst>
              <a:ext uri="{FF2B5EF4-FFF2-40B4-BE49-F238E27FC236}">
                <a16:creationId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8084"/>
              </p:ext>
            </p:extLst>
          </p:nvPr>
        </p:nvGraphicFramePr>
        <p:xfrm>
          <a:off x="75443" y="905854"/>
          <a:ext cx="8983098" cy="548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5953">
                  <a:extLst>
                    <a:ext uri="{9D8B030D-6E8A-4147-A177-3AD203B41FA5}">
                      <a16:colId xmlns:a16="http://schemas.microsoft.com/office/drawing/2014/main" val="2393980532"/>
                    </a:ext>
                  </a:extLst>
                </a:gridCol>
                <a:gridCol w="2373645">
                  <a:extLst>
                    <a:ext uri="{9D8B030D-6E8A-4147-A177-3AD203B41FA5}">
                      <a16:colId xmlns:a16="http://schemas.microsoft.com/office/drawing/2014/main" val="961984923"/>
                    </a:ext>
                  </a:extLst>
                </a:gridCol>
                <a:gridCol w="4393500">
                  <a:extLst>
                    <a:ext uri="{9D8B030D-6E8A-4147-A177-3AD203B41FA5}">
                      <a16:colId xmlns:a16="http://schemas.microsoft.com/office/drawing/2014/main" val="1120741138"/>
                    </a:ext>
                  </a:extLst>
                </a:gridCol>
              </a:tblGrid>
              <a:tr h="30908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Z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527830"/>
                  </a:ext>
                </a:extLst>
              </a:tr>
              <a:tr h="517732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85696"/>
                  </a:ext>
                </a:extLst>
              </a:tr>
            </a:tbl>
          </a:graphicData>
        </a:graphic>
      </p:graphicFrame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05357E34-1ED3-45F6-9542-7FC791F51311}"/>
              </a:ext>
            </a:extLst>
          </p:cNvPr>
          <p:cNvCxnSpPr>
            <a:cxnSpLocks/>
            <a:stCxn id="101" idx="2"/>
            <a:endCxn id="108" idx="0"/>
          </p:cNvCxnSpPr>
          <p:nvPr/>
        </p:nvCxnSpPr>
        <p:spPr>
          <a:xfrm>
            <a:off x="8110944" y="5797949"/>
            <a:ext cx="4906" cy="261566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: angular 4">
            <a:extLst>
              <a:ext uri="{FF2B5EF4-FFF2-40B4-BE49-F238E27FC236}">
                <a16:creationId xmlns:a16="http://schemas.microsoft.com/office/drawing/2014/main" id="{B169DE84-7747-404D-8B90-F79535B796E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711234" y="3390411"/>
            <a:ext cx="3348304" cy="1451926"/>
          </a:xfrm>
          <a:prstGeom prst="bentConnector4">
            <a:avLst>
              <a:gd name="adj1" fmla="val -6827"/>
              <a:gd name="adj2" fmla="val 75450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9E8E0DBD-626E-4F1A-9926-951939FACF75}"/>
              </a:ext>
            </a:extLst>
          </p:cNvPr>
          <p:cNvCxnSpPr>
            <a:cxnSpLocks/>
            <a:stCxn id="102" idx="2"/>
            <a:endCxn id="47" idx="0"/>
          </p:cNvCxnSpPr>
          <p:nvPr/>
        </p:nvCxnSpPr>
        <p:spPr>
          <a:xfrm>
            <a:off x="1375131" y="1576144"/>
            <a:ext cx="0" cy="2273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C47E3484-510F-49B3-AB6B-0B355A4597AF}"/>
              </a:ext>
            </a:extLst>
          </p:cNvPr>
          <p:cNvCxnSpPr>
            <a:cxnSpLocks/>
            <a:stCxn id="48" idx="2"/>
            <a:endCxn id="51" idx="0"/>
          </p:cNvCxnSpPr>
          <p:nvPr/>
        </p:nvCxnSpPr>
        <p:spPr>
          <a:xfrm>
            <a:off x="1376616" y="2891604"/>
            <a:ext cx="188" cy="34869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86D52A10-D09F-4CD3-8525-ABF4D9F04C72}"/>
              </a:ext>
            </a:extLst>
          </p:cNvPr>
          <p:cNvCxnSpPr>
            <a:cxnSpLocks/>
            <a:stCxn id="53" idx="2"/>
            <a:endCxn id="56" idx="0"/>
          </p:cNvCxnSpPr>
          <p:nvPr/>
        </p:nvCxnSpPr>
        <p:spPr>
          <a:xfrm flipH="1">
            <a:off x="1380657" y="4306810"/>
            <a:ext cx="2205" cy="41428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78435FF7-D2D8-46FE-AF6D-9F74352C6AC6}"/>
              </a:ext>
            </a:extLst>
          </p:cNvPr>
          <p:cNvCxnSpPr>
            <a:cxnSpLocks/>
          </p:cNvCxnSpPr>
          <p:nvPr/>
        </p:nvCxnSpPr>
        <p:spPr>
          <a:xfrm flipH="1">
            <a:off x="3543121" y="2867508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41F384D-6A56-4D61-B4D3-9E0B08193985}"/>
              </a:ext>
            </a:extLst>
          </p:cNvPr>
          <p:cNvCxnSpPr>
            <a:cxnSpLocks/>
          </p:cNvCxnSpPr>
          <p:nvPr/>
        </p:nvCxnSpPr>
        <p:spPr>
          <a:xfrm>
            <a:off x="3544606" y="4312820"/>
            <a:ext cx="5044" cy="38960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5924A2DF-C8F1-4B90-9826-E77F62F5765C}"/>
              </a:ext>
            </a:extLst>
          </p:cNvPr>
          <p:cNvCxnSpPr>
            <a:cxnSpLocks/>
          </p:cNvCxnSpPr>
          <p:nvPr/>
        </p:nvCxnSpPr>
        <p:spPr>
          <a:xfrm>
            <a:off x="5871945" y="2867508"/>
            <a:ext cx="1006" cy="35736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2CDADDF3-20E4-4CA1-92CA-3A34627E90C9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5871945" y="4375875"/>
            <a:ext cx="1375" cy="32362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D8168FBF-4C82-4015-A173-689113599EA3}"/>
              </a:ext>
            </a:extLst>
          </p:cNvPr>
          <p:cNvCxnSpPr>
            <a:cxnSpLocks/>
          </p:cNvCxnSpPr>
          <p:nvPr/>
        </p:nvCxnSpPr>
        <p:spPr>
          <a:xfrm flipH="1">
            <a:off x="8121962" y="2865547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2C0BC405-0C23-42CE-B688-93E5271D5D58}"/>
              </a:ext>
            </a:extLst>
          </p:cNvPr>
          <p:cNvCxnSpPr>
            <a:cxnSpLocks/>
            <a:stCxn id="96" idx="2"/>
            <a:endCxn id="100" idx="0"/>
          </p:cNvCxnSpPr>
          <p:nvPr/>
        </p:nvCxnSpPr>
        <p:spPr>
          <a:xfrm>
            <a:off x="8101440" y="4337183"/>
            <a:ext cx="8019" cy="37266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2E789B9F-2357-4A35-A536-824AF2D203DF}"/>
              </a:ext>
            </a:extLst>
          </p:cNvPr>
          <p:cNvCxnSpPr>
            <a:cxnSpLocks/>
          </p:cNvCxnSpPr>
          <p:nvPr/>
        </p:nvCxnSpPr>
        <p:spPr>
          <a:xfrm>
            <a:off x="8128491" y="1505169"/>
            <a:ext cx="0" cy="28160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52B3231E-D2A6-4901-9248-82BFCD565775}"/>
              </a:ext>
            </a:extLst>
          </p:cNvPr>
          <p:cNvCxnSpPr>
            <a:cxnSpLocks/>
          </p:cNvCxnSpPr>
          <p:nvPr/>
        </p:nvCxnSpPr>
        <p:spPr>
          <a:xfrm>
            <a:off x="5871945" y="5780437"/>
            <a:ext cx="0" cy="28160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8C10B0FF-671B-4534-B06C-6A685156828C}"/>
              </a:ext>
            </a:extLst>
          </p:cNvPr>
          <p:cNvCxnSpPr>
            <a:cxnSpLocks/>
          </p:cNvCxnSpPr>
          <p:nvPr/>
        </p:nvCxnSpPr>
        <p:spPr>
          <a:xfrm>
            <a:off x="406927" y="3760076"/>
            <a:ext cx="221374" cy="84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8B02EF7E-A474-44AA-844C-DBE79DBC91E7}"/>
              </a:ext>
            </a:extLst>
          </p:cNvPr>
          <p:cNvGrpSpPr/>
          <p:nvPr/>
        </p:nvGrpSpPr>
        <p:grpSpPr>
          <a:xfrm>
            <a:off x="636574" y="1803499"/>
            <a:ext cx="1479076" cy="1088105"/>
            <a:chOff x="800218" y="2084072"/>
            <a:chExt cx="1479076" cy="1088105"/>
          </a:xfrm>
        </p:grpSpPr>
        <p:grpSp>
          <p:nvGrpSpPr>
            <p:cNvPr id="45" name="Grupo 44">
              <a:extLst>
                <a:ext uri="{FF2B5EF4-FFF2-40B4-BE49-F238E27FC236}">
                  <a16:creationId xmlns:a16="http://schemas.microsoft.com/office/drawing/2014/main" id="{387778BD-C152-4A23-9F21-FD5CE1B18B6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47" name="Rectángulo: esquinas redondeadas 113">
                <a:extLst>
                  <a:ext uri="{FF2B5EF4-FFF2-40B4-BE49-F238E27FC236}">
                    <a16:creationId xmlns:a16="http://schemas.microsoft.com/office/drawing/2014/main" id="{DB0D019E-0E41-4757-BA26-83D27AF56F2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48" name="Rectángulo: esquinas redondeadas 114">
                <a:extLst>
                  <a:ext uri="{FF2B5EF4-FFF2-40B4-BE49-F238E27FC236}">
                    <a16:creationId xmlns:a16="http://schemas.microsoft.com/office/drawing/2014/main" id="{E8F8F39B-B4A6-4ABD-95D7-9E368DD7887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id="{2351BFF9-89FD-4066-8E02-BE2838B6A54D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1</a:t>
              </a: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86F3E38-CF38-4DE1-8430-69216463E837}"/>
              </a:ext>
            </a:extLst>
          </p:cNvPr>
          <p:cNvGrpSpPr/>
          <p:nvPr/>
        </p:nvGrpSpPr>
        <p:grpSpPr>
          <a:xfrm>
            <a:off x="642820" y="3218705"/>
            <a:ext cx="1479076" cy="1088105"/>
            <a:chOff x="800218" y="2084072"/>
            <a:chExt cx="1479076" cy="1088105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0FE5D876-5523-4DC2-83BE-32A9C84FA3F8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52" name="Rectángulo: esquinas redondeadas 118">
                <a:extLst>
                  <a:ext uri="{FF2B5EF4-FFF2-40B4-BE49-F238E27FC236}">
                    <a16:creationId xmlns:a16="http://schemas.microsoft.com/office/drawing/2014/main" id="{6A6455E0-6452-4EA0-A226-E33A1FCAF74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53" name="Rectángulo: esquinas redondeadas 119">
                <a:extLst>
                  <a:ext uri="{FF2B5EF4-FFF2-40B4-BE49-F238E27FC236}">
                    <a16:creationId xmlns:a16="http://schemas.microsoft.com/office/drawing/2014/main" id="{836546A1-DC9B-4CD6-97F3-2E1B2B5C0EF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CuadroTexto 50">
              <a:extLst>
                <a:ext uri="{FF2B5EF4-FFF2-40B4-BE49-F238E27FC236}">
                  <a16:creationId xmlns:a16="http://schemas.microsoft.com/office/drawing/2014/main" id="{25B7058C-B9D7-4B59-9589-DB04B382226C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2</a:t>
              </a: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35ECB94C-FB93-4F44-BE56-27E29EF1BE48}"/>
              </a:ext>
            </a:extLst>
          </p:cNvPr>
          <p:cNvGrpSpPr/>
          <p:nvPr/>
        </p:nvGrpSpPr>
        <p:grpSpPr>
          <a:xfrm>
            <a:off x="646673" y="4699503"/>
            <a:ext cx="1479076" cy="1088105"/>
            <a:chOff x="800218" y="2084072"/>
            <a:chExt cx="1479076" cy="1088105"/>
          </a:xfrm>
        </p:grpSpPr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4E11E2DA-7750-45AB-8F2B-81CCF0E6E3CD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57" name="Rectángulo: esquinas redondeadas 123">
                <a:extLst>
                  <a:ext uri="{FF2B5EF4-FFF2-40B4-BE49-F238E27FC236}">
                    <a16:creationId xmlns:a16="http://schemas.microsoft.com/office/drawing/2014/main" id="{DC99C694-0545-4183-807B-7BA93AE9F67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58" name="Rectángulo: esquinas redondeadas 124">
                <a:extLst>
                  <a:ext uri="{FF2B5EF4-FFF2-40B4-BE49-F238E27FC236}">
                    <a16:creationId xmlns:a16="http://schemas.microsoft.com/office/drawing/2014/main" id="{7F21D1E9-0C18-4D62-A06F-642326FF8D36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0B6D7D56-8939-4F1A-90DF-F650F667A297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3</a:t>
              </a:r>
            </a:p>
          </p:txBody>
        </p:sp>
      </p:grpSp>
      <p:sp>
        <p:nvSpPr>
          <p:cNvPr id="59" name="Diagrama de flujo: conector fuera de página 125">
            <a:extLst>
              <a:ext uri="{FF2B5EF4-FFF2-40B4-BE49-F238E27FC236}">
                <a16:creationId xmlns:a16="http://schemas.microsoft.com/office/drawing/2014/main" id="{B7392453-B91F-4260-A574-09B1A59F6712}"/>
              </a:ext>
            </a:extLst>
          </p:cNvPr>
          <p:cNvSpPr/>
          <p:nvPr/>
        </p:nvSpPr>
        <p:spPr>
          <a:xfrm>
            <a:off x="107333" y="3646659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Panton" panose="00000500000000000000"/>
              </a:rPr>
              <a:t>1</a:t>
            </a:r>
            <a:endParaRPr lang="es-MX" sz="1200" b="1" dirty="0">
              <a:solidFill>
                <a:schemeClr val="tx1"/>
              </a:solidFill>
              <a:latin typeface="Panton" panose="00000500000000000000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7AD92962-49CE-4025-A454-3F7A6E07D244}"/>
              </a:ext>
            </a:extLst>
          </p:cNvPr>
          <p:cNvGrpSpPr/>
          <p:nvPr/>
        </p:nvGrpSpPr>
        <p:grpSpPr>
          <a:xfrm>
            <a:off x="2836803" y="1777442"/>
            <a:ext cx="1479076" cy="1088105"/>
            <a:chOff x="800218" y="2084072"/>
            <a:chExt cx="1479076" cy="1088105"/>
          </a:xfrm>
        </p:grpSpPr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BFD01595-57B4-40F7-8159-B0310AD92A71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63" name="Rectángulo: esquinas redondeadas 129">
                <a:extLst>
                  <a:ext uri="{FF2B5EF4-FFF2-40B4-BE49-F238E27FC236}">
                    <a16:creationId xmlns:a16="http://schemas.microsoft.com/office/drawing/2014/main" id="{8D4B1ACE-7757-4B85-8668-C88327B0617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64" name="Rectángulo: esquinas redondeadas 130">
                <a:extLst>
                  <a:ext uri="{FF2B5EF4-FFF2-40B4-BE49-F238E27FC236}">
                    <a16:creationId xmlns:a16="http://schemas.microsoft.com/office/drawing/2014/main" id="{B9D1935E-8E64-40BF-83DF-4867D670A27D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2" name="CuadroTexto 61">
              <a:extLst>
                <a:ext uri="{FF2B5EF4-FFF2-40B4-BE49-F238E27FC236}">
                  <a16:creationId xmlns:a16="http://schemas.microsoft.com/office/drawing/2014/main" id="{C84B4EE5-56DD-4802-B293-B10D81D43756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4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4E5B3457-4852-4B34-BF2A-483CD9C9A5A9}"/>
              </a:ext>
            </a:extLst>
          </p:cNvPr>
          <p:cNvGrpSpPr/>
          <p:nvPr/>
        </p:nvGrpSpPr>
        <p:grpSpPr>
          <a:xfrm>
            <a:off x="2833968" y="3242030"/>
            <a:ext cx="1479076" cy="1088105"/>
            <a:chOff x="800218" y="2084072"/>
            <a:chExt cx="1479076" cy="1088105"/>
          </a:xfrm>
        </p:grpSpPr>
        <p:grpSp>
          <p:nvGrpSpPr>
            <p:cNvPr id="66" name="Grupo 65">
              <a:extLst>
                <a:ext uri="{FF2B5EF4-FFF2-40B4-BE49-F238E27FC236}">
                  <a16:creationId xmlns:a16="http://schemas.microsoft.com/office/drawing/2014/main" id="{4EA65800-4ED6-4506-86FF-8DB6D2C0FC0A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68" name="Rectángulo: esquinas redondeadas 134">
                <a:extLst>
                  <a:ext uri="{FF2B5EF4-FFF2-40B4-BE49-F238E27FC236}">
                    <a16:creationId xmlns:a16="http://schemas.microsoft.com/office/drawing/2014/main" id="{A1811673-E482-4369-B2EB-8157E27C55A9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69" name="Rectángulo: esquinas redondeadas 135">
                <a:extLst>
                  <a:ext uri="{FF2B5EF4-FFF2-40B4-BE49-F238E27FC236}">
                    <a16:creationId xmlns:a16="http://schemas.microsoft.com/office/drawing/2014/main" id="{94BD0FEA-20F2-4300-BB06-79F3B7DF9314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7" name="CuadroTexto 66">
              <a:extLst>
                <a:ext uri="{FF2B5EF4-FFF2-40B4-BE49-F238E27FC236}">
                  <a16:creationId xmlns:a16="http://schemas.microsoft.com/office/drawing/2014/main" id="{00240C7B-9E7D-4030-8BFA-6E2F62E8F398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5</a:t>
              </a:r>
            </a:p>
          </p:txBody>
        </p:sp>
      </p:grpSp>
      <p:sp>
        <p:nvSpPr>
          <p:cNvPr id="70" name="Diagrama de flujo: conector 137">
            <a:extLst>
              <a:ext uri="{FF2B5EF4-FFF2-40B4-BE49-F238E27FC236}">
                <a16:creationId xmlns:a16="http://schemas.microsoft.com/office/drawing/2014/main" id="{66B27E99-E5B2-4FC8-BE4A-EBB0C2B31A6A}"/>
              </a:ext>
            </a:extLst>
          </p:cNvPr>
          <p:cNvSpPr/>
          <p:nvPr/>
        </p:nvSpPr>
        <p:spPr>
          <a:xfrm>
            <a:off x="5728940" y="6057021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71" name="Diagrama de flujo: decisión 138">
            <a:extLst>
              <a:ext uri="{FF2B5EF4-FFF2-40B4-BE49-F238E27FC236}">
                <a16:creationId xmlns:a16="http://schemas.microsoft.com/office/drawing/2014/main" id="{47F85087-C5C9-41BF-92C9-08C0F67285E6}"/>
              </a:ext>
            </a:extLst>
          </p:cNvPr>
          <p:cNvSpPr/>
          <p:nvPr/>
        </p:nvSpPr>
        <p:spPr>
          <a:xfrm>
            <a:off x="5135188" y="3237340"/>
            <a:ext cx="1476263" cy="113853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ABCDEFGHIJKLMNOPQRSTUVWXYZ</a:t>
            </a:r>
          </a:p>
        </p:txBody>
      </p:sp>
      <p:grpSp>
        <p:nvGrpSpPr>
          <p:cNvPr id="72" name="Grupo 71">
            <a:extLst>
              <a:ext uri="{FF2B5EF4-FFF2-40B4-BE49-F238E27FC236}">
                <a16:creationId xmlns:a16="http://schemas.microsoft.com/office/drawing/2014/main" id="{A6782906-5E2A-40E1-992B-A18A64E238CA}"/>
              </a:ext>
            </a:extLst>
          </p:cNvPr>
          <p:cNvGrpSpPr/>
          <p:nvPr/>
        </p:nvGrpSpPr>
        <p:grpSpPr>
          <a:xfrm>
            <a:off x="2832006" y="4709115"/>
            <a:ext cx="1479076" cy="1088105"/>
            <a:chOff x="800218" y="2084072"/>
            <a:chExt cx="1479076" cy="1088105"/>
          </a:xfrm>
        </p:grpSpPr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73AE575D-75C8-4DD8-AD91-96036F86F94A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75" name="Rectángulo: esquinas redondeadas 142">
                <a:extLst>
                  <a:ext uri="{FF2B5EF4-FFF2-40B4-BE49-F238E27FC236}">
                    <a16:creationId xmlns:a16="http://schemas.microsoft.com/office/drawing/2014/main" id="{9C73C147-ECFB-417E-8425-4DA3FE58A6D5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6" name="Rectángulo: esquinas redondeadas 143">
                <a:extLst>
                  <a:ext uri="{FF2B5EF4-FFF2-40B4-BE49-F238E27FC236}">
                    <a16:creationId xmlns:a16="http://schemas.microsoft.com/office/drawing/2014/main" id="{D432428D-123D-4B2F-AAA7-E60D53197B2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4" name="CuadroTexto 73">
              <a:extLst>
                <a:ext uri="{FF2B5EF4-FFF2-40B4-BE49-F238E27FC236}">
                  <a16:creationId xmlns:a16="http://schemas.microsoft.com/office/drawing/2014/main" id="{0D17100C-5C51-4B91-A59B-0D347D641424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6</a:t>
              </a: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EB4E243E-0563-48FE-809F-84CF048D226C}"/>
              </a:ext>
            </a:extLst>
          </p:cNvPr>
          <p:cNvGrpSpPr/>
          <p:nvPr/>
        </p:nvGrpSpPr>
        <p:grpSpPr>
          <a:xfrm>
            <a:off x="5140269" y="1768608"/>
            <a:ext cx="1479076" cy="1088105"/>
            <a:chOff x="800218" y="2084072"/>
            <a:chExt cx="1479076" cy="1088105"/>
          </a:xfrm>
        </p:grpSpPr>
        <p:grpSp>
          <p:nvGrpSpPr>
            <p:cNvPr id="78" name="Grupo 77">
              <a:extLst>
                <a:ext uri="{FF2B5EF4-FFF2-40B4-BE49-F238E27FC236}">
                  <a16:creationId xmlns:a16="http://schemas.microsoft.com/office/drawing/2014/main" id="{660FD0F0-C533-421D-B55D-D3CEB870873F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80" name="Rectángulo: esquinas redondeadas 147">
                <a:extLst>
                  <a:ext uri="{FF2B5EF4-FFF2-40B4-BE49-F238E27FC236}">
                    <a16:creationId xmlns:a16="http://schemas.microsoft.com/office/drawing/2014/main" id="{2CF6CEDA-4C8B-416F-8A4B-35EA2138B23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1" name="Rectángulo: esquinas redondeadas 148">
                <a:extLst>
                  <a:ext uri="{FF2B5EF4-FFF2-40B4-BE49-F238E27FC236}">
                    <a16:creationId xmlns:a16="http://schemas.microsoft.com/office/drawing/2014/main" id="{0E6C5D1E-3695-459D-8DF3-EC816E4A350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CuadroTexto 78">
              <a:extLst>
                <a:ext uri="{FF2B5EF4-FFF2-40B4-BE49-F238E27FC236}">
                  <a16:creationId xmlns:a16="http://schemas.microsoft.com/office/drawing/2014/main" id="{F89013C5-C095-4FF3-BB4F-6C25C32DE561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7</a:t>
              </a: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266A1DEB-505C-4422-8A09-5CBC10A45D4F}"/>
              </a:ext>
            </a:extLst>
          </p:cNvPr>
          <p:cNvGrpSpPr/>
          <p:nvPr/>
        </p:nvGrpSpPr>
        <p:grpSpPr>
          <a:xfrm>
            <a:off x="5138307" y="4710569"/>
            <a:ext cx="1479076" cy="1088105"/>
            <a:chOff x="800218" y="2084072"/>
            <a:chExt cx="1479076" cy="1088105"/>
          </a:xfrm>
        </p:grpSpPr>
        <p:grpSp>
          <p:nvGrpSpPr>
            <p:cNvPr id="83" name="Grupo 82">
              <a:extLst>
                <a:ext uri="{FF2B5EF4-FFF2-40B4-BE49-F238E27FC236}">
                  <a16:creationId xmlns:a16="http://schemas.microsoft.com/office/drawing/2014/main" id="{7A688127-20C5-40BB-B235-743597E6560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85" name="Rectángulo: esquinas redondeadas 153">
                <a:extLst>
                  <a:ext uri="{FF2B5EF4-FFF2-40B4-BE49-F238E27FC236}">
                    <a16:creationId xmlns:a16="http://schemas.microsoft.com/office/drawing/2014/main" id="{90E1BF6B-6CD5-4661-96CF-AEA6F8E2685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6" name="Rectángulo: esquinas redondeadas 154">
                <a:extLst>
                  <a:ext uri="{FF2B5EF4-FFF2-40B4-BE49-F238E27FC236}">
                    <a16:creationId xmlns:a16="http://schemas.microsoft.com/office/drawing/2014/main" id="{36602AF8-C16B-4F93-B0EF-EADF44539F2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CuadroTexto 83">
              <a:extLst>
                <a:ext uri="{FF2B5EF4-FFF2-40B4-BE49-F238E27FC236}">
                  <a16:creationId xmlns:a16="http://schemas.microsoft.com/office/drawing/2014/main" id="{1D54A537-DB63-4BA5-B0DC-B011218EA24A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7A</a:t>
              </a: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48178D03-69BC-482B-8167-554EE910E76D}"/>
              </a:ext>
            </a:extLst>
          </p:cNvPr>
          <p:cNvGrpSpPr/>
          <p:nvPr/>
        </p:nvGrpSpPr>
        <p:grpSpPr>
          <a:xfrm>
            <a:off x="7376457" y="1783613"/>
            <a:ext cx="1479076" cy="1088105"/>
            <a:chOff x="800218" y="2084072"/>
            <a:chExt cx="1479076" cy="1088105"/>
          </a:xfrm>
        </p:grpSpPr>
        <p:grpSp>
          <p:nvGrpSpPr>
            <p:cNvPr id="88" name="Grupo 87">
              <a:extLst>
                <a:ext uri="{FF2B5EF4-FFF2-40B4-BE49-F238E27FC236}">
                  <a16:creationId xmlns:a16="http://schemas.microsoft.com/office/drawing/2014/main" id="{A6A30F65-5D9F-4EF7-B9F3-99C23728C195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90" name="Rectángulo: esquinas redondeadas 158">
                <a:extLst>
                  <a:ext uri="{FF2B5EF4-FFF2-40B4-BE49-F238E27FC236}">
                    <a16:creationId xmlns:a16="http://schemas.microsoft.com/office/drawing/2014/main" id="{28F9FC5C-581F-4526-B828-DE3DB242AD9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Rectángulo: esquinas redondeadas 159">
                <a:extLst>
                  <a:ext uri="{FF2B5EF4-FFF2-40B4-BE49-F238E27FC236}">
                    <a16:creationId xmlns:a16="http://schemas.microsoft.com/office/drawing/2014/main" id="{964FBE83-8471-4F5F-9F64-367EE7DF8F7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17369CAE-A7B5-4DE7-8FA8-CC9E873FB61F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8</a:t>
              </a:r>
            </a:p>
          </p:txBody>
        </p: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6D10579E-DBC1-4021-B359-0F76634C6AAB}"/>
              </a:ext>
            </a:extLst>
          </p:cNvPr>
          <p:cNvGrpSpPr/>
          <p:nvPr/>
        </p:nvGrpSpPr>
        <p:grpSpPr>
          <a:xfrm>
            <a:off x="7361398" y="3249078"/>
            <a:ext cx="1479076" cy="1088105"/>
            <a:chOff x="800218" y="2084072"/>
            <a:chExt cx="1479076" cy="1088105"/>
          </a:xfrm>
        </p:grpSpPr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38CC221A-891E-4F54-BDC4-BFE9010BCA03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95" name="Rectángulo: esquinas redondeadas 163">
                <a:extLst>
                  <a:ext uri="{FF2B5EF4-FFF2-40B4-BE49-F238E27FC236}">
                    <a16:creationId xmlns:a16="http://schemas.microsoft.com/office/drawing/2014/main" id="{436C661F-EF73-4F45-BDF7-D9A0225DCFE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Rectángulo: esquinas redondeadas 164">
                <a:extLst>
                  <a:ext uri="{FF2B5EF4-FFF2-40B4-BE49-F238E27FC236}">
                    <a16:creationId xmlns:a16="http://schemas.microsoft.com/office/drawing/2014/main" id="{42D2CE00-844F-4F34-A806-6953296D4670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4" name="CuadroTexto 93">
              <a:extLst>
                <a:ext uri="{FF2B5EF4-FFF2-40B4-BE49-F238E27FC236}">
                  <a16:creationId xmlns:a16="http://schemas.microsoft.com/office/drawing/2014/main" id="{975FC0AB-462D-480F-BE58-50C85378F24F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9</a:t>
              </a:r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5DBB6E01-476D-4AB0-B63F-A09ED55E2338}"/>
              </a:ext>
            </a:extLst>
          </p:cNvPr>
          <p:cNvGrpSpPr/>
          <p:nvPr/>
        </p:nvGrpSpPr>
        <p:grpSpPr>
          <a:xfrm>
            <a:off x="7370902" y="4709844"/>
            <a:ext cx="1479076" cy="1088105"/>
            <a:chOff x="800218" y="2084072"/>
            <a:chExt cx="1479076" cy="1088105"/>
          </a:xfrm>
        </p:grpSpPr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EACDB4B9-3BB1-4ED7-9408-D77ADF446F81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00" name="Rectángulo: esquinas redondeadas 168">
                <a:extLst>
                  <a:ext uri="{FF2B5EF4-FFF2-40B4-BE49-F238E27FC236}">
                    <a16:creationId xmlns:a16="http://schemas.microsoft.com/office/drawing/2014/main" id="{E7CB6385-DC09-4A0E-81F0-1CD34B2E574E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Rectángulo: esquinas redondeadas 169">
                <a:extLst>
                  <a:ext uri="{FF2B5EF4-FFF2-40B4-BE49-F238E27FC236}">
                    <a16:creationId xmlns:a16="http://schemas.microsoft.com/office/drawing/2014/main" id="{BA4263ED-D045-4888-97D8-E9C8414F122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id="{8168D66C-8E63-4C8C-9C81-9C94E1FAB3BC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9</a:t>
              </a:r>
            </a:p>
          </p:txBody>
        </p:sp>
      </p:grpSp>
      <p:sp>
        <p:nvSpPr>
          <p:cNvPr id="102" name="Diagrama de flujo: terminador 170">
            <a:extLst>
              <a:ext uri="{FF2B5EF4-FFF2-40B4-BE49-F238E27FC236}">
                <a16:creationId xmlns:a16="http://schemas.microsoft.com/office/drawing/2014/main" id="{C021C012-1281-4ADD-A15B-51F4CE73FB49}"/>
              </a:ext>
            </a:extLst>
          </p:cNvPr>
          <p:cNvSpPr/>
          <p:nvPr/>
        </p:nvSpPr>
        <p:spPr>
          <a:xfrm>
            <a:off x="893557" y="1307972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INICIO</a:t>
            </a:r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4ED8ADE3-21B8-4DCF-A6B6-B7E6A7DF93CC}"/>
              </a:ext>
            </a:extLst>
          </p:cNvPr>
          <p:cNvSpPr/>
          <p:nvPr/>
        </p:nvSpPr>
        <p:spPr>
          <a:xfrm>
            <a:off x="6523248" y="3424088"/>
            <a:ext cx="399468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EDC2E116-9CCD-4576-809A-701267D26888}"/>
              </a:ext>
            </a:extLst>
          </p:cNvPr>
          <p:cNvSpPr/>
          <p:nvPr/>
        </p:nvSpPr>
        <p:spPr>
          <a:xfrm>
            <a:off x="5877159" y="4336339"/>
            <a:ext cx="301686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si</a:t>
            </a:r>
          </a:p>
        </p:txBody>
      </p:sp>
      <p:cxnSp>
        <p:nvCxnSpPr>
          <p:cNvPr id="105" name="Conector: angular 4">
            <a:extLst>
              <a:ext uri="{FF2B5EF4-FFF2-40B4-BE49-F238E27FC236}">
                <a16:creationId xmlns:a16="http://schemas.microsoft.com/office/drawing/2014/main" id="{A18E604F-06D0-4CD2-B591-37E3B6F52CDC}"/>
              </a:ext>
            </a:extLst>
          </p:cNvPr>
          <p:cNvCxnSpPr>
            <a:cxnSpLocks/>
            <a:stCxn id="58" idx="2"/>
            <a:endCxn id="64" idx="1"/>
          </p:cNvCxnSpPr>
          <p:nvPr/>
        </p:nvCxnSpPr>
        <p:spPr>
          <a:xfrm rot="5400000" flipH="1" flipV="1">
            <a:off x="444234" y="3394032"/>
            <a:ext cx="3336057" cy="1451096"/>
          </a:xfrm>
          <a:prstGeom prst="bentConnector4">
            <a:avLst>
              <a:gd name="adj1" fmla="val -6852"/>
              <a:gd name="adj2" fmla="val 75465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Imagen 105">
            <a:extLst>
              <a:ext uri="{FF2B5EF4-FFF2-40B4-BE49-F238E27FC236}">
                <a16:creationId xmlns:a16="http://schemas.microsoft.com/office/drawing/2014/main" id="{71A3C487-B72E-44F1-B025-F6A235979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596" y="4337183"/>
            <a:ext cx="274344" cy="274344"/>
          </a:xfrm>
          <a:prstGeom prst="rect">
            <a:avLst/>
          </a:prstGeom>
          <a:ln>
            <a:noFill/>
          </a:ln>
        </p:spPr>
      </p:pic>
      <p:cxnSp>
        <p:nvCxnSpPr>
          <p:cNvPr id="107" name="Conector: angular 178">
            <a:extLst>
              <a:ext uri="{FF2B5EF4-FFF2-40B4-BE49-F238E27FC236}">
                <a16:creationId xmlns:a16="http://schemas.microsoft.com/office/drawing/2014/main" id="{A90BFF28-1682-4382-8EE5-7BB9C71BCBCB}"/>
              </a:ext>
            </a:extLst>
          </p:cNvPr>
          <p:cNvCxnSpPr>
            <a:cxnSpLocks/>
            <a:stCxn id="71" idx="3"/>
            <a:endCxn id="91" idx="1"/>
          </p:cNvCxnSpPr>
          <p:nvPr/>
        </p:nvCxnSpPr>
        <p:spPr>
          <a:xfrm flipV="1">
            <a:off x="6611451" y="2457722"/>
            <a:ext cx="766014" cy="134888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Diagrama de flujo: terminador 1">
            <a:extLst>
              <a:ext uri="{FF2B5EF4-FFF2-40B4-BE49-F238E27FC236}">
                <a16:creationId xmlns:a16="http://schemas.microsoft.com/office/drawing/2014/main" id="{AB2133B8-154C-4E34-889D-D66F1EA60B11}"/>
              </a:ext>
            </a:extLst>
          </p:cNvPr>
          <p:cNvSpPr/>
          <p:nvPr/>
        </p:nvSpPr>
        <p:spPr>
          <a:xfrm>
            <a:off x="7634276" y="6059515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F</a:t>
            </a:r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</a:t>
            </a:r>
          </a:p>
        </p:txBody>
      </p:sp>
      <p:sp>
        <p:nvSpPr>
          <p:cNvPr id="109" name="Diagrama de flujo: conector 136">
            <a:extLst>
              <a:ext uri="{FF2B5EF4-FFF2-40B4-BE49-F238E27FC236}">
                <a16:creationId xmlns:a16="http://schemas.microsoft.com/office/drawing/2014/main" id="{10DDAB4D-6A11-4B12-95AB-503AAA39DFF9}"/>
              </a:ext>
            </a:extLst>
          </p:cNvPr>
          <p:cNvSpPr/>
          <p:nvPr/>
        </p:nvSpPr>
        <p:spPr>
          <a:xfrm>
            <a:off x="7984941" y="1258337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149D8B94-2816-46E3-9AEA-5B4EA18C6116}"/>
              </a:ext>
            </a:extLst>
          </p:cNvPr>
          <p:cNvSpPr/>
          <p:nvPr/>
        </p:nvSpPr>
        <p:spPr>
          <a:xfrm>
            <a:off x="6178845" y="198087"/>
            <a:ext cx="1765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>
                <a:solidFill>
                  <a:srgbClr val="C00000"/>
                </a:solidFill>
                <a:latin typeface="Panton" panose="00000500000000000000"/>
                <a:ea typeface="Calibri" panose="020F0502020204030204" pitchFamily="34" charset="0"/>
                <a:cs typeface="Times New Roman" panose="02020603050405020304" pitchFamily="18" charset="0"/>
              </a:rPr>
              <a:t>DIAGRAMA DE FLUJO</a:t>
            </a:r>
            <a:endParaRPr lang="es-MX" sz="1200" dirty="0">
              <a:solidFill>
                <a:srgbClr val="C00000"/>
              </a:solidFill>
              <a:latin typeface="Panton" panose="00000500000000000000"/>
            </a:endParaRPr>
          </a:p>
        </p:txBody>
      </p:sp>
      <p:graphicFrame>
        <p:nvGraphicFramePr>
          <p:cNvPr id="122" name="Tabla 40">
            <a:extLst>
              <a:ext uri="{FF2B5EF4-FFF2-40B4-BE49-F238E27FC236}">
                <a16:creationId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84633"/>
              </p:ext>
            </p:extLst>
          </p:nvPr>
        </p:nvGraphicFramePr>
        <p:xfrm>
          <a:off x="4666004" y="395697"/>
          <a:ext cx="4380493" cy="46574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31623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84887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180258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Nombre del Procedimiento</a:t>
                      </a:r>
                      <a:r>
                        <a:rPr lang="es-MX" sz="800" b="1" cap="none" spc="0" dirty="0" smtClean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: 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854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err="1" smtClean="0">
                          <a:solidFill>
                            <a:schemeClr val="tx1"/>
                          </a:solidFill>
                          <a:latin typeface="Panton" panose="00000500000000000000"/>
                          <a:ea typeface="Verdana" panose="020B0604030504040204" pitchFamily="34" charset="0"/>
                        </a:rPr>
                        <a:t>Hsdh</a:t>
                      </a:r>
                      <a:r>
                        <a:rPr lang="es-MX" sz="800" dirty="0" smtClean="0">
                          <a:solidFill>
                            <a:schemeClr val="tx1"/>
                          </a:solidFill>
                          <a:latin typeface="Panton" panose="00000500000000000000"/>
                          <a:ea typeface="Verdana" panose="020B0604030504040204" pitchFamily="34" charset="0"/>
                        </a:rPr>
                        <a:t>&lt;</a:t>
                      </a:r>
                      <a:r>
                        <a:rPr lang="es-MX" sz="800" dirty="0" err="1" smtClean="0">
                          <a:solidFill>
                            <a:schemeClr val="tx1"/>
                          </a:solidFill>
                          <a:latin typeface="Panton" panose="00000500000000000000"/>
                          <a:ea typeface="Verdana" panose="020B0604030504040204" pitchFamily="34" charset="0"/>
                        </a:rPr>
                        <a:t>SAfhdsfjsdjgkdfLD</a:t>
                      </a:r>
                      <a:endParaRPr lang="es-MX" sz="800" dirty="0" smtClean="0">
                        <a:solidFill>
                          <a:schemeClr val="tx1"/>
                        </a:solidFill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1/1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51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11657"/>
              </p:ext>
            </p:extLst>
          </p:nvPr>
        </p:nvGraphicFramePr>
        <p:xfrm>
          <a:off x="75442" y="944493"/>
          <a:ext cx="9000192" cy="5401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4966">
                  <a:extLst>
                    <a:ext uri="{9D8B030D-6E8A-4147-A177-3AD203B41FA5}">
                      <a16:colId xmlns:a16="http://schemas.microsoft.com/office/drawing/2014/main" val="2393980532"/>
                    </a:ext>
                  </a:extLst>
                </a:gridCol>
                <a:gridCol w="4705226">
                  <a:extLst>
                    <a:ext uri="{9D8B030D-6E8A-4147-A177-3AD203B41FA5}">
                      <a16:colId xmlns:a16="http://schemas.microsoft.com/office/drawing/2014/main" val="961984923"/>
                    </a:ext>
                  </a:extLst>
                </a:gridCol>
              </a:tblGrid>
              <a:tr h="30071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527830"/>
                  </a:ext>
                </a:extLst>
              </a:tr>
              <a:tr h="50964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85696"/>
                  </a:ext>
                </a:extLst>
              </a:tr>
            </a:tbl>
          </a:graphicData>
        </a:graphic>
      </p:graphicFrame>
      <p:graphicFrame>
        <p:nvGraphicFramePr>
          <p:cNvPr id="3" name="Tabla 40">
            <a:extLst>
              <a:ext uri="{FF2B5EF4-FFF2-40B4-BE49-F238E27FC236}">
                <a16:creationId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414883"/>
              </p:ext>
            </p:extLst>
          </p:nvPr>
        </p:nvGraphicFramePr>
        <p:xfrm>
          <a:off x="4695141" y="370060"/>
          <a:ext cx="4380493" cy="46574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31623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84887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180258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Nombre del Procedimiento</a:t>
                      </a:r>
                      <a:r>
                        <a:rPr lang="es-MX" sz="800" b="1" cap="none" spc="0" dirty="0" smtClean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: 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854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 smtClean="0">
                        <a:solidFill>
                          <a:schemeClr val="tx1"/>
                        </a:solidFill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1/1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73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698298"/>
              </p:ext>
            </p:extLst>
          </p:nvPr>
        </p:nvGraphicFramePr>
        <p:xfrm>
          <a:off x="75442" y="960587"/>
          <a:ext cx="9006249" cy="53366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6249">
                  <a:extLst>
                    <a:ext uri="{9D8B030D-6E8A-4147-A177-3AD203B41FA5}">
                      <a16:colId xmlns:a16="http://schemas.microsoft.com/office/drawing/2014/main" val="2393980532"/>
                    </a:ext>
                  </a:extLst>
                </a:gridCol>
              </a:tblGrid>
              <a:tr h="299712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527830"/>
                  </a:ext>
                </a:extLst>
              </a:tr>
              <a:tr h="503181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85696"/>
                  </a:ext>
                </a:extLst>
              </a:tr>
            </a:tbl>
          </a:graphicData>
        </a:graphic>
      </p:graphicFrame>
      <p:graphicFrame>
        <p:nvGraphicFramePr>
          <p:cNvPr id="3" name="Tabla 40">
            <a:extLst>
              <a:ext uri="{FF2B5EF4-FFF2-40B4-BE49-F238E27FC236}">
                <a16:creationId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241032"/>
              </p:ext>
            </p:extLst>
          </p:nvPr>
        </p:nvGraphicFramePr>
        <p:xfrm>
          <a:off x="4701198" y="404243"/>
          <a:ext cx="4380493" cy="46574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31623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84887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180258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Nombre del Procedimiento</a:t>
                      </a:r>
                      <a:r>
                        <a:rPr lang="es-MX" sz="800" b="1" cap="none" spc="0" dirty="0" smtClean="0">
                          <a:ln>
                            <a:noFill/>
                          </a:ln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: 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854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 smtClean="0">
                        <a:solidFill>
                          <a:schemeClr val="tx1"/>
                        </a:solidFill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/>
                          <a:ea typeface="Verdana" panose="020B0604030504040204" pitchFamily="34" charset="0"/>
                        </a:rPr>
                        <a:t>1/1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/>
                        <a:ea typeface="Verdana" panose="020B060403050404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534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102</Words>
  <Application>Microsoft Office PowerPoint</Application>
  <PresentationFormat>Presentación en pantalla (4:3)</PresentationFormat>
  <Paragraphs>69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Panton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Alma</dc:creator>
  <cp:lastModifiedBy>Paola</cp:lastModifiedBy>
  <cp:revision>13</cp:revision>
  <dcterms:created xsi:type="dcterms:W3CDTF">2024-08-14T15:35:21Z</dcterms:created>
  <dcterms:modified xsi:type="dcterms:W3CDTF">2024-08-26T20:07:47Z</dcterms:modified>
</cp:coreProperties>
</file>